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82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150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8243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8186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796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2374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794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5450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5167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829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95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69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819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08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140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884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961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D283C-18C6-43FC-9E0A-D46AF2807D1A}" type="datetimeFigureOut">
              <a:rPr lang="es-MX" smtClean="0"/>
              <a:t>19/05/2025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DEC19-A86F-4761-B3B5-FC3F6B2722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9836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9A571-5734-4788-9EBD-8D82FE3CA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Odín Mobile</a:t>
            </a:r>
          </a:p>
        </p:txBody>
      </p:sp>
    </p:spTree>
    <p:extLst>
      <p:ext uri="{BB962C8B-B14F-4D97-AF65-F5344CB8AC3E}">
        <p14:creationId xmlns:p14="http://schemas.microsoft.com/office/powerpoint/2010/main" val="391459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1C5A3-9B2E-461D-A4D5-235C19E9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especificaciones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DFB7FE-4134-4D34-8487-03E02E229575}"/>
              </a:ext>
            </a:extLst>
          </p:cNvPr>
          <p:cNvSpPr txBox="1"/>
          <p:nvPr/>
        </p:nvSpPr>
        <p:spPr>
          <a:xfrm>
            <a:off x="7948246" y="2652764"/>
            <a:ext cx="3563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Pantalla de especificaciones: Aquí se pueden visualizar las características independientes de cada producto.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8E5D62-0559-4B3D-831D-F220DF64B3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3830" y="2652764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0FF44-8668-4723-B371-CDA825CC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Código del proyecto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7D1B716-BFEA-4D13-A0DE-5012E9D7B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</p:spPr>
      </p:pic>
    </p:spTree>
    <p:extLst>
      <p:ext uri="{BB962C8B-B14F-4D97-AF65-F5344CB8AC3E}">
        <p14:creationId xmlns:p14="http://schemas.microsoft.com/office/powerpoint/2010/main" val="236161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06598-490C-4922-A90E-2BDF9ACE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1F3665F-F758-4989-B3FF-A8247FCD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999" y="2336800"/>
            <a:ext cx="6397978" cy="3598863"/>
          </a:xfrm>
        </p:spPr>
      </p:pic>
    </p:spTree>
    <p:extLst>
      <p:ext uri="{BB962C8B-B14F-4D97-AF65-F5344CB8AC3E}">
        <p14:creationId xmlns:p14="http://schemas.microsoft.com/office/powerpoint/2010/main" val="343936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1FCC-1009-4F99-A395-E08749AD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Montura de servidor local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C3077D-30E1-443E-A6E5-3B6E4CFAD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505909"/>
            <a:ext cx="6397978" cy="3598863"/>
          </a:xfrm>
        </p:spPr>
      </p:pic>
    </p:spTree>
    <p:extLst>
      <p:ext uri="{BB962C8B-B14F-4D97-AF65-F5344CB8AC3E}">
        <p14:creationId xmlns:p14="http://schemas.microsoft.com/office/powerpoint/2010/main" val="42820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278F3-54FA-4E09-AA9E-A071B8AA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Repositorio en </a:t>
            </a:r>
            <a:r>
              <a:rPr lang="es-MX" dirty="0" err="1"/>
              <a:t>git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3A1B8F-91AE-4B9B-B9B5-197500989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52" y="2879598"/>
            <a:ext cx="5069305" cy="2851484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C3E1574-24C3-4E69-B5D3-5FCE6D03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14" y="2879598"/>
            <a:ext cx="5069305" cy="28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6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15E27-F9D1-480E-8154-79675221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es nuestro proyecto?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66332-BCC8-4526-A992-B6007322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 una página web pensada para </a:t>
            </a:r>
            <a:r>
              <a:rPr lang="es-MX" dirty="0" err="1"/>
              <a:t>gurus</a:t>
            </a:r>
            <a:r>
              <a:rPr lang="es-MX" dirty="0"/>
              <a:t> de la tecnología que empiezan a adentrarse en este mundo.</a:t>
            </a:r>
          </a:p>
          <a:p>
            <a:r>
              <a:rPr lang="es-MX" dirty="0"/>
              <a:t>Proyecto basado en </a:t>
            </a:r>
            <a:r>
              <a:rPr lang="es-MX" dirty="0" err="1"/>
              <a:t>GSMArena</a:t>
            </a:r>
            <a:r>
              <a:rPr lang="es-MX" dirty="0"/>
              <a:t>, </a:t>
            </a:r>
            <a:r>
              <a:rPr lang="es-MX" dirty="0" err="1"/>
              <a:t>Kimovil</a:t>
            </a:r>
            <a:r>
              <a:rPr lang="es-MX" dirty="0"/>
              <a:t> y </a:t>
            </a:r>
            <a:r>
              <a:rPr lang="es-MX" dirty="0" err="1"/>
              <a:t>gsmchoice</a:t>
            </a:r>
            <a:r>
              <a:rPr lang="es-MX" dirty="0"/>
              <a:t>.</a:t>
            </a:r>
          </a:p>
          <a:p>
            <a:r>
              <a:rPr lang="es-MX" dirty="0"/>
              <a:t>Comparación, visualización y explicación del mundo de la telefonía celular.</a:t>
            </a:r>
          </a:p>
          <a:p>
            <a:r>
              <a:rPr lang="es-MX" dirty="0"/>
              <a:t>No es una página de venta, votación o red social</a:t>
            </a:r>
          </a:p>
          <a:p>
            <a:r>
              <a:rPr lang="es-MX" dirty="0"/>
              <a:t>Útil para aquellos que empiezan a adentrarse en el mundo de la tecnología</a:t>
            </a:r>
          </a:p>
        </p:txBody>
      </p:sp>
    </p:spTree>
    <p:extLst>
      <p:ext uri="{BB962C8B-B14F-4D97-AF65-F5344CB8AC3E}">
        <p14:creationId xmlns:p14="http://schemas.microsoft.com/office/powerpoint/2010/main" val="202007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12C1F-E7FE-4138-A30F-17DB221E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Pantallas Disponibles: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5D9062-8BE7-4CA7-8897-E85B97700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47885"/>
          </a:xfrm>
        </p:spPr>
        <p:txBody>
          <a:bodyPr>
            <a:normAutofit lnSpcReduction="10000"/>
          </a:bodyPr>
          <a:lstStyle/>
          <a:p>
            <a:r>
              <a:rPr lang="es-MX" dirty="0"/>
              <a:t>Inicio</a:t>
            </a:r>
          </a:p>
          <a:p>
            <a:r>
              <a:rPr lang="es-MX" dirty="0" err="1"/>
              <a:t>Reviews</a:t>
            </a:r>
            <a:endParaRPr lang="es-MX" dirty="0"/>
          </a:p>
          <a:p>
            <a:r>
              <a:rPr lang="es-MX" dirty="0"/>
              <a:t>Noticias</a:t>
            </a:r>
          </a:p>
          <a:p>
            <a:r>
              <a:rPr lang="es-MX" dirty="0"/>
              <a:t>Comparar</a:t>
            </a:r>
          </a:p>
          <a:p>
            <a:r>
              <a:rPr lang="es-MX" dirty="0"/>
              <a:t>Especificaciones</a:t>
            </a:r>
          </a:p>
          <a:p>
            <a:r>
              <a:rPr lang="es-MX" dirty="0" err="1"/>
              <a:t>Login</a:t>
            </a:r>
            <a:endParaRPr lang="es-MX" dirty="0"/>
          </a:p>
          <a:p>
            <a:r>
              <a:rPr lang="es-MX" dirty="0"/>
              <a:t>3 </a:t>
            </a:r>
            <a:r>
              <a:rPr lang="es-MX" dirty="0" err="1"/>
              <a:t>CRUDs</a:t>
            </a:r>
            <a:r>
              <a:rPr lang="es-MX" dirty="0"/>
              <a:t>, Usuarios, Noticias, Productos (no terminados)</a:t>
            </a:r>
          </a:p>
          <a:p>
            <a:r>
              <a:rPr lang="es-MX" dirty="0" err="1"/>
              <a:t>Estadisticas</a:t>
            </a:r>
            <a:r>
              <a:rPr lang="es-MX" dirty="0"/>
              <a:t> (No terminado)</a:t>
            </a:r>
          </a:p>
          <a:p>
            <a:r>
              <a:rPr lang="es-MX" dirty="0"/>
              <a:t>Ajustes (No terminado)</a:t>
            </a:r>
          </a:p>
        </p:txBody>
      </p:sp>
    </p:spTree>
    <p:extLst>
      <p:ext uri="{BB962C8B-B14F-4D97-AF65-F5344CB8AC3E}">
        <p14:creationId xmlns:p14="http://schemas.microsoft.com/office/powerpoint/2010/main" val="235686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8F402-F6AD-4D28-8E23-860929DF5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inicio: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10B991-ECF6-479B-8ED7-2F112A6F114E}"/>
              </a:ext>
            </a:extLst>
          </p:cNvPr>
          <p:cNvSpPr txBox="1"/>
          <p:nvPr/>
        </p:nvSpPr>
        <p:spPr>
          <a:xfrm>
            <a:off x="7948246" y="2652764"/>
            <a:ext cx="3563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Pantalla de inicio con una recomendación para el usuario y el menú arriba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2F2C552-69BC-4B93-BA9C-D960444CC3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7578" y="2558238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2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B7C79-87FB-4BE1-882A-3B3622A0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Noticias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5F8964-29C8-4D33-9A3B-A5FEB57E0589}"/>
              </a:ext>
            </a:extLst>
          </p:cNvPr>
          <p:cNvSpPr txBox="1"/>
          <p:nvPr/>
        </p:nvSpPr>
        <p:spPr>
          <a:xfrm>
            <a:off x="7948246" y="2652764"/>
            <a:ext cx="3563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Pantalla de noticias, con noticias dinámicas y filtro de búsqueda por titular.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4AA9AC-615C-4F17-BC10-BEB9B45658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4189" y="2558772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C0F5F-4FF6-493B-B131-B54BF3A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comparación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673385-36D8-47B6-9629-762C140BD958}"/>
              </a:ext>
            </a:extLst>
          </p:cNvPr>
          <p:cNvSpPr txBox="1"/>
          <p:nvPr/>
        </p:nvSpPr>
        <p:spPr>
          <a:xfrm>
            <a:off x="7948246" y="3044650"/>
            <a:ext cx="3563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Pantalla de comparación, en la que se pueden comparar 2 celulares distintos y ver sus diferencias.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2E28A6-707E-4F19-A778-B7EEB2583A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0321" y="2666686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3009E-1E9F-4F07-B878-E49BB74E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comparación (en uso)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7CCCDD-7737-45BA-9FDB-A74036CDEE8F}"/>
              </a:ext>
            </a:extLst>
          </p:cNvPr>
          <p:cNvSpPr txBox="1"/>
          <p:nvPr/>
        </p:nvSpPr>
        <p:spPr>
          <a:xfrm>
            <a:off x="7948246" y="2652764"/>
            <a:ext cx="35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Pestaña de comparación ya siendo utilizada.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E1E52E3-4206-4941-86A3-D07480287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7788" y="2652764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08B5F-B18B-49AA-9CCE-BFD4F7EC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productos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EE4796-9BD6-4FCB-92DF-8B34BBFD2203}"/>
              </a:ext>
            </a:extLst>
          </p:cNvPr>
          <p:cNvSpPr txBox="1"/>
          <p:nvPr/>
        </p:nvSpPr>
        <p:spPr>
          <a:xfrm>
            <a:off x="7948246" y="2652764"/>
            <a:ext cx="3563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Pestaña de </a:t>
            </a:r>
            <a:r>
              <a:rPr lang="es-MX" dirty="0" err="1"/>
              <a:t>reviews</a:t>
            </a:r>
            <a:r>
              <a:rPr lang="es-MX" dirty="0"/>
              <a:t>, antes llamada productos, en la que aparecen todos los productos disponibles para analizar, cuando haces clic en uno entras a la pestaña de especificaciones.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96BC53-207C-4B79-98C6-5B79003001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3829" y="2652764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0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6A77B-9016-4919-B124-942C9538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Pantalla de </a:t>
            </a:r>
            <a:r>
              <a:rPr lang="es-MX" dirty="0" err="1"/>
              <a:t>Login</a:t>
            </a: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5955E53-4737-49CC-8573-DE7E2A5C8282}"/>
              </a:ext>
            </a:extLst>
          </p:cNvPr>
          <p:cNvSpPr txBox="1"/>
          <p:nvPr/>
        </p:nvSpPr>
        <p:spPr>
          <a:xfrm>
            <a:off x="7948246" y="2652764"/>
            <a:ext cx="35634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Pantalla de </a:t>
            </a:r>
            <a:r>
              <a:rPr lang="es-MX" dirty="0" err="1"/>
              <a:t>login</a:t>
            </a:r>
            <a:r>
              <a:rPr lang="es-MX" dirty="0"/>
              <a:t>: Si eres administrador puedes entrar a los </a:t>
            </a:r>
            <a:r>
              <a:rPr lang="es-MX" dirty="0" err="1"/>
              <a:t>CRUDSs</a:t>
            </a:r>
            <a:r>
              <a:rPr lang="es-MX" dirty="0"/>
              <a:t> necesarios para crear noticias, productos o añadir publicadores, si eres publicador aquí introduces los datos proporcionados por el administrador para poder acceder a los CRUDS.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6E3A2-D4D8-4787-B5B7-F2CA93BB0F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27999" y="2652764"/>
            <a:ext cx="5612130" cy="31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73206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36</TotalTime>
  <Words>278</Words>
  <Application>Microsoft Office PowerPoint</Application>
  <PresentationFormat>Panorámica</PresentationFormat>
  <Paragraphs>35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Berlín</vt:lpstr>
      <vt:lpstr>Odín Mobile</vt:lpstr>
      <vt:lpstr>Que es nuestro proyecto?</vt:lpstr>
      <vt:lpstr>Pantallas Disponibles:</vt:lpstr>
      <vt:lpstr>Pantalla de inicio:</vt:lpstr>
      <vt:lpstr>Pantalla de Noticias</vt:lpstr>
      <vt:lpstr>Pantalla de comparación</vt:lpstr>
      <vt:lpstr>Pantalla de comparación (en uso)</vt:lpstr>
      <vt:lpstr>Pantalla de productos</vt:lpstr>
      <vt:lpstr>Pantalla de Login</vt:lpstr>
      <vt:lpstr>Pantalla de especificaciones</vt:lpstr>
      <vt:lpstr>Código del proyecto</vt:lpstr>
      <vt:lpstr>Base de datos</vt:lpstr>
      <vt:lpstr>Montura de servidor local</vt:lpstr>
      <vt:lpstr>Repositorio en 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Odín Mobile</dc:title>
  <dc:creator>Erick Cota</dc:creator>
  <cp:lastModifiedBy>Erick Cota</cp:lastModifiedBy>
  <cp:revision>6</cp:revision>
  <dcterms:created xsi:type="dcterms:W3CDTF">2025-05-20T03:40:43Z</dcterms:created>
  <dcterms:modified xsi:type="dcterms:W3CDTF">2025-05-20T05:41:50Z</dcterms:modified>
</cp:coreProperties>
</file>